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7" r:id="rId4"/>
    <p:sldId id="271" r:id="rId5"/>
    <p:sldId id="272" r:id="rId6"/>
    <p:sldId id="275" r:id="rId7"/>
    <p:sldId id="274" r:id="rId8"/>
    <p:sldId id="278" r:id="rId9"/>
  </p:sldIdLst>
  <p:sldSz cx="9156700" cy="687705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E330246-A543-47D7-862B-5467371CD188}">
          <p14:sldIdLst>
            <p14:sldId id="268"/>
            <p14:sldId id="270"/>
            <p14:sldId id="277"/>
            <p14:sldId id="271"/>
            <p14:sldId id="272"/>
            <p14:sldId id="275"/>
            <p14:sldId id="274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78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44000" cy="6877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" b="11949"/>
          <a:stretch/>
        </p:blipFill>
        <p:spPr>
          <a:xfrm>
            <a:off x="12700" y="4434933"/>
            <a:ext cx="9156700" cy="24421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469" y="133814"/>
            <a:ext cx="8868472" cy="5324535"/>
          </a:xfrm>
          <a:prstGeom prst="rect">
            <a:avLst/>
          </a:prstGeom>
          <a:ln w="3175">
            <a:solidFill>
              <a:schemeClr val="accent2">
                <a:lumMod val="50000"/>
              </a:schemeClr>
            </a:solidFill>
          </a:ln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3175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Муниципальное автономное дошкольное образовательное учреждение детский сад №32 </a:t>
            </a:r>
            <a:r>
              <a:rPr lang="ru-RU" sz="2400" b="1" i="1" dirty="0" err="1" smtClean="0">
                <a:ln w="3175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г.Липецка</a:t>
            </a:r>
            <a:endParaRPr lang="ru-RU" sz="2400" b="1" i="1" dirty="0" smtClean="0">
              <a:ln w="3175" cmpd="sng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000" b="1" i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200" b="1" i="1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Конкурс </a:t>
            </a:r>
            <a:r>
              <a:rPr lang="ru-RU" sz="3200" b="1" i="1" dirty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проектов ландшафтного </a:t>
            </a:r>
            <a:r>
              <a:rPr lang="ru-RU" sz="3200" b="1" i="1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дизайна</a:t>
            </a:r>
          </a:p>
          <a:p>
            <a:pPr algn="ctr"/>
            <a:r>
              <a:rPr lang="ru-RU" sz="4800" b="1" i="1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«Звезда </a:t>
            </a:r>
            <a:r>
              <a:rPr lang="ru-RU" sz="4800" b="1" i="1" dirty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Победы</a:t>
            </a:r>
            <a:r>
              <a:rPr lang="ru-RU" sz="4800" b="1" i="1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!»</a:t>
            </a:r>
          </a:p>
          <a:p>
            <a:pPr algn="ctr"/>
            <a:r>
              <a:rPr lang="ru-RU" sz="2400" b="1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</a:t>
            </a:r>
            <a:r>
              <a:rPr lang="ru-RU" sz="2400" b="1" i="1" dirty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рамках городской воспитательной </a:t>
            </a:r>
            <a:r>
              <a:rPr lang="ru-RU" sz="2400" b="1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акции</a:t>
            </a:r>
          </a:p>
          <a:p>
            <a:pPr algn="ctr"/>
            <a:r>
              <a:rPr lang="ru-RU" sz="2400" b="1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«Моя Россия. Моя </a:t>
            </a:r>
            <a:r>
              <a:rPr lang="ru-RU" sz="2400" b="1" i="1" dirty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семья. Моя Победа»</a:t>
            </a:r>
            <a:r>
              <a:rPr lang="ru-RU" sz="2800" b="1" i="1" dirty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Номинация </a:t>
            </a:r>
            <a:r>
              <a:rPr lang="ru-RU" sz="2400" b="1" i="1" dirty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«Живая память»</a:t>
            </a:r>
          </a:p>
          <a:p>
            <a:pPr algn="ctr"/>
            <a:r>
              <a:rPr lang="ru-RU" sz="2800" b="1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Композиция из малых архитектурных форм</a:t>
            </a:r>
            <a:endParaRPr lang="ru-RU" sz="2800" b="1" i="1" dirty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«Звезда Победы»</a:t>
            </a:r>
          </a:p>
          <a:p>
            <a:pPr algn="ctr"/>
            <a:endParaRPr lang="ru-RU" sz="2000" b="1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endParaRPr lang="ru-RU" sz="2000" b="1" i="1" dirty="0" smtClean="0">
              <a:ln w="3175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ru-RU" sz="2000" b="1" i="1" dirty="0" smtClean="0">
                <a:ln w="3175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Руководитель: старший воспитатель </a:t>
            </a:r>
            <a:r>
              <a:rPr lang="ru-RU" sz="2000" b="1" i="1" dirty="0" err="1" smtClean="0">
                <a:ln w="3175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Ненахова</a:t>
            </a:r>
            <a:r>
              <a:rPr lang="ru-RU" sz="2000" b="1" i="1" dirty="0" smtClean="0">
                <a:ln w="3175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У.А.</a:t>
            </a:r>
          </a:p>
        </p:txBody>
      </p:sp>
    </p:spTree>
    <p:extLst>
      <p:ext uri="{BB962C8B-B14F-4D97-AF65-F5344CB8AC3E}">
        <p14:creationId xmlns:p14="http://schemas.microsoft.com/office/powerpoint/2010/main" val="318274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700" y="0"/>
            <a:ext cx="9144000" cy="6877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b="12698"/>
          <a:stretch/>
        </p:blipFill>
        <p:spPr>
          <a:xfrm>
            <a:off x="12700" y="5449694"/>
            <a:ext cx="9156700" cy="14273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557" y="227756"/>
            <a:ext cx="8762536" cy="5324535"/>
          </a:xfrm>
          <a:prstGeom prst="rect">
            <a:avLst/>
          </a:prstGeom>
          <a:ln w="3175">
            <a:noFill/>
          </a:ln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Руководитель проекта: старший воспитатель </a:t>
            </a:r>
            <a:r>
              <a:rPr lang="ru-RU" sz="2000" b="1" i="1" dirty="0" err="1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Ненахова</a:t>
            </a:r>
            <a:r>
              <a:rPr lang="ru-RU" sz="20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У.А.</a:t>
            </a:r>
          </a:p>
          <a:p>
            <a:endParaRPr lang="ru-RU" sz="2000" b="1" i="1" dirty="0" smtClean="0">
              <a:ln w="3175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0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Участники проекта: педагоги, родители (законные представители), воспитанники</a:t>
            </a:r>
          </a:p>
          <a:p>
            <a:endParaRPr lang="ru-RU" sz="2000" b="1" i="1" dirty="0">
              <a:ln w="3175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0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Этапы и сроки реализации проекта:</a:t>
            </a:r>
            <a:endParaRPr lang="ru-RU" sz="2000" b="1" i="1" dirty="0">
              <a:ln w="3175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000" b="1" i="1" dirty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1 этап – </a:t>
            </a:r>
            <a:r>
              <a:rPr lang="ru-RU" sz="20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Подготовительный, </a:t>
            </a:r>
            <a:r>
              <a:rPr lang="ru-RU" sz="2000" b="1" i="1" dirty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октябрь – декабрь 2024 </a:t>
            </a:r>
            <a:r>
              <a:rPr lang="ru-RU" sz="20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года </a:t>
            </a:r>
            <a:r>
              <a:rPr lang="ru-RU" sz="2000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(создание творческой группы, определение целей и задач проекта, разработка концепции проекта «Звезда Победы»)</a:t>
            </a:r>
            <a:r>
              <a:rPr lang="ru-RU" sz="20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endParaRPr lang="ru-RU" sz="1000" b="1" i="1" dirty="0" smtClean="0">
              <a:ln w="3175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0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 </a:t>
            </a:r>
            <a:r>
              <a:rPr lang="ru-RU" sz="2000" b="1" i="1" dirty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этап – </a:t>
            </a:r>
            <a:r>
              <a:rPr lang="ru-RU" sz="20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Практический, январь – март 2025 года </a:t>
            </a:r>
            <a:r>
              <a:rPr lang="ru-RU" sz="2000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(выбор места для размещения композиции из малых архитектурных форм «Звезда Победы», работа над созданием малых архитектурных форм)</a:t>
            </a:r>
          </a:p>
          <a:p>
            <a:endParaRPr lang="ru-RU" sz="1000" i="1" dirty="0">
              <a:ln w="3175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000" b="1" i="1" dirty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3 этап </a:t>
            </a:r>
            <a:r>
              <a:rPr lang="ru-RU" sz="20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– Реализация проекта, апрель – май 2025 года </a:t>
            </a:r>
            <a:r>
              <a:rPr lang="ru-RU" sz="2000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(размещение композиции «Звезда Победы» на территории детского сада, торжественное открытие композиции «Звезда Победы» в честь празднования 80-летия Победы)</a:t>
            </a:r>
          </a:p>
        </p:txBody>
      </p:sp>
    </p:spTree>
    <p:extLst>
      <p:ext uri="{BB962C8B-B14F-4D97-AF65-F5344CB8AC3E}">
        <p14:creationId xmlns:p14="http://schemas.microsoft.com/office/powerpoint/2010/main" val="317392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700" y="0"/>
            <a:ext cx="9144000" cy="6877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b="12698"/>
          <a:stretch/>
        </p:blipFill>
        <p:spPr>
          <a:xfrm>
            <a:off x="12700" y="5449694"/>
            <a:ext cx="9156700" cy="14273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62" y="740713"/>
            <a:ext cx="8500592" cy="4708981"/>
          </a:xfrm>
          <a:prstGeom prst="rect">
            <a:avLst/>
          </a:prstGeom>
          <a:ln w="3175">
            <a:noFill/>
          </a:ln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Цель </a:t>
            </a:r>
            <a:r>
              <a:rPr lang="ru-RU" sz="2000" b="1" i="1" dirty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проекта: </a:t>
            </a:r>
            <a:r>
              <a:rPr lang="ru-RU" sz="2000" i="1" dirty="0">
                <a:ln w="3175" cmpd="sng">
                  <a:noFill/>
                  <a:prstDash val="solid"/>
                  <a:miter lim="800000"/>
                </a:ln>
              </a:rPr>
              <a:t>способствовать патриотическому воспитанию детей, воспитывать </a:t>
            </a:r>
            <a:r>
              <a:rPr lang="ru-RU" sz="2000" i="1" dirty="0" smtClean="0">
                <a:ln w="3175" cmpd="sng">
                  <a:noFill/>
                  <a:prstDash val="solid"/>
                  <a:miter lim="800000"/>
                </a:ln>
              </a:rPr>
              <a:t>уважение к традициям и культуре страны, </a:t>
            </a:r>
            <a:r>
              <a:rPr lang="ru-RU" sz="2000" i="1" dirty="0">
                <a:ln w="3175" cmpd="sng">
                  <a:noFill/>
                  <a:prstDash val="solid"/>
                  <a:miter lim="800000"/>
                </a:ln>
              </a:rPr>
              <a:t>любовь и </a:t>
            </a:r>
            <a:r>
              <a:rPr lang="ru-RU" sz="2000" i="1" dirty="0" smtClean="0">
                <a:ln w="3175" cmpd="sng">
                  <a:noFill/>
                  <a:prstDash val="solid"/>
                  <a:miter lim="800000"/>
                </a:ln>
              </a:rPr>
              <a:t>чувство гордости </a:t>
            </a:r>
            <a:r>
              <a:rPr lang="ru-RU" sz="2000" i="1" dirty="0">
                <a:ln w="3175" cmpd="sng">
                  <a:noFill/>
                  <a:prstDash val="solid"/>
                  <a:miter lim="800000"/>
                </a:ln>
              </a:rPr>
              <a:t>за свою страну и народ. </a:t>
            </a:r>
          </a:p>
          <a:p>
            <a:endParaRPr lang="ru-RU" sz="2000" i="1" dirty="0">
              <a:ln w="3175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000" b="1" i="1" dirty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Задачи проекта: </a:t>
            </a:r>
          </a:p>
          <a:p>
            <a:pPr marL="93663" indent="8255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r>
              <a:rPr lang="ru-RU" sz="2000" i="1" dirty="0" smtClean="0">
                <a:ln w="3175" cmpd="sng">
                  <a:noFill/>
                  <a:prstDash val="solid"/>
                  <a:miter lim="800000"/>
                </a:ln>
              </a:rPr>
              <a:t>Развивать </a:t>
            </a:r>
            <a:r>
              <a:rPr lang="ru-RU" sz="2000" i="1" dirty="0">
                <a:ln w="3175" cmpd="sng">
                  <a:noFill/>
                  <a:prstDash val="solid"/>
                  <a:miter lim="800000"/>
                </a:ln>
              </a:rPr>
              <a:t>у детей чувство патриотизма.</a:t>
            </a:r>
          </a:p>
          <a:p>
            <a:pPr marL="93663" indent="8255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r>
              <a:rPr lang="ru-RU" sz="2000" i="1" dirty="0">
                <a:ln w="3175" cmpd="sng">
                  <a:noFill/>
                  <a:prstDash val="solid"/>
                  <a:miter lim="800000"/>
                </a:ln>
              </a:rPr>
              <a:t>Способствовать вовлечению </a:t>
            </a:r>
            <a:r>
              <a:rPr lang="ru-RU" sz="2000" i="1" dirty="0" smtClean="0">
                <a:ln w="3175" cmpd="sng">
                  <a:noFill/>
                  <a:prstDash val="solid"/>
                  <a:miter lim="800000"/>
                </a:ln>
              </a:rPr>
              <a:t>родителей (законных представителей), детей </a:t>
            </a:r>
            <a:r>
              <a:rPr lang="ru-RU" sz="2000" i="1" dirty="0">
                <a:ln w="3175" cmpd="sng">
                  <a:noFill/>
                  <a:prstDash val="solid"/>
                  <a:miter lim="800000"/>
                </a:ln>
              </a:rPr>
              <a:t>и педагогов в трудовую социально-значимую деятельность по благоустройству, озеленению и ландшафтному дизайну территории ДОУ.</a:t>
            </a:r>
          </a:p>
          <a:p>
            <a:pPr marL="93663" indent="8255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r>
              <a:rPr lang="ru-RU" sz="2000" i="1" dirty="0">
                <a:ln w="3175" cmpd="sng">
                  <a:noFill/>
                  <a:prstDash val="solid"/>
                  <a:miter lim="800000"/>
                </a:ln>
              </a:rPr>
              <a:t>Воспитывать в детях </a:t>
            </a:r>
            <a:r>
              <a:rPr lang="ru-RU" sz="2000" i="1" dirty="0" smtClean="0">
                <a:ln w="3175" cmpd="sng">
                  <a:noFill/>
                  <a:prstDash val="solid"/>
                  <a:miter lim="800000"/>
                </a:ln>
              </a:rPr>
              <a:t>бережное </a:t>
            </a:r>
            <a:r>
              <a:rPr lang="ru-RU" sz="2000" i="1" dirty="0">
                <a:ln w="3175" cmpd="sng">
                  <a:noFill/>
                  <a:prstDash val="solid"/>
                  <a:miter lim="800000"/>
                </a:ln>
              </a:rPr>
              <a:t>отношение </a:t>
            </a:r>
            <a:r>
              <a:rPr lang="ru-RU" sz="2000" i="1" dirty="0" smtClean="0">
                <a:ln w="3175" cmpd="sng">
                  <a:noFill/>
                  <a:prstDash val="solid"/>
                  <a:miter lim="800000"/>
                </a:ln>
              </a:rPr>
              <a:t>к объектам созданными людьми.</a:t>
            </a:r>
          </a:p>
          <a:p>
            <a:pPr marL="93663" indent="8255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93663" algn="l"/>
              </a:tabLst>
            </a:pPr>
            <a:r>
              <a:rPr lang="ru-RU" sz="2000" i="1" dirty="0">
                <a:ln w="3175" cmpd="sng">
                  <a:noFill/>
                  <a:prstDash val="solid"/>
                  <a:miter lim="800000"/>
                </a:ln>
              </a:rPr>
              <a:t>Формировать условия для </a:t>
            </a:r>
            <a:r>
              <a:rPr lang="ru-RU" sz="2000" i="1" dirty="0" smtClean="0">
                <a:ln w="3175" cmpd="sng">
                  <a:noFill/>
                  <a:prstDash val="solid"/>
                  <a:miter lim="800000"/>
                </a:ln>
              </a:rPr>
              <a:t>развития творческих способностей и бережного отношения к окружающей природе.</a:t>
            </a:r>
            <a:endParaRPr lang="ru-RU" sz="2000" i="1" dirty="0">
              <a:ln w="3175" cmpd="sng">
                <a:noFill/>
                <a:prstDash val="solid"/>
                <a:miter lim="800000"/>
              </a:ln>
            </a:endParaRPr>
          </a:p>
          <a:p>
            <a:pPr marL="93663">
              <a:spcBef>
                <a:spcPts val="0"/>
              </a:spcBef>
              <a:tabLst>
                <a:tab pos="93663" algn="l"/>
              </a:tabLst>
            </a:pPr>
            <a:endParaRPr lang="ru-RU" sz="2000" i="1" dirty="0">
              <a:ln w="3175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6321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700" y="0"/>
            <a:ext cx="9144000" cy="6877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b="12698"/>
          <a:stretch/>
        </p:blipFill>
        <p:spPr>
          <a:xfrm>
            <a:off x="12700" y="5662246"/>
            <a:ext cx="9156700" cy="12148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557" y="227756"/>
            <a:ext cx="8762536" cy="954107"/>
          </a:xfrm>
          <a:prstGeom prst="rect">
            <a:avLst/>
          </a:prstGeom>
          <a:ln w="3175">
            <a:noFill/>
          </a:ln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Фото места на территории ДОУ, для реализации  проекта «Звезда Победы!»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64" y="1181863"/>
            <a:ext cx="6750322" cy="474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047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700" y="0"/>
            <a:ext cx="9144000" cy="6877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b="12698"/>
          <a:stretch/>
        </p:blipFill>
        <p:spPr>
          <a:xfrm>
            <a:off x="12700" y="5449694"/>
            <a:ext cx="9156700" cy="14273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0680" y="1013699"/>
            <a:ext cx="7080739" cy="4587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164" y="221700"/>
            <a:ext cx="8762536" cy="523220"/>
          </a:xfrm>
          <a:prstGeom prst="rect">
            <a:avLst/>
          </a:prstGeom>
          <a:ln w="3175">
            <a:noFill/>
          </a:ln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Эскиз проекта «Звезда Победы</a:t>
            </a:r>
            <a:r>
              <a:rPr lang="ru-RU" sz="28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!»</a:t>
            </a:r>
            <a:endParaRPr lang="ru-RU" sz="2800" b="1" i="1" dirty="0">
              <a:ln w="3175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78639" y="1043618"/>
            <a:ext cx="5245385" cy="4281031"/>
            <a:chOff x="2075688" y="1050671"/>
            <a:chExt cx="5245385" cy="4281031"/>
          </a:xfrm>
        </p:grpSpPr>
        <p:sp>
          <p:nvSpPr>
            <p:cNvPr id="9" name="Трапеция 8"/>
            <p:cNvSpPr/>
            <p:nvPr/>
          </p:nvSpPr>
          <p:spPr>
            <a:xfrm>
              <a:off x="3099857" y="3190799"/>
              <a:ext cx="2653989" cy="950418"/>
            </a:xfrm>
            <a:prstGeom prst="trapezoid">
              <a:avLst>
                <a:gd name="adj" fmla="val 37906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8" b="67638"/>
            <a:stretch/>
          </p:blipFill>
          <p:spPr>
            <a:xfrm>
              <a:off x="2711110" y="2037448"/>
              <a:ext cx="3128044" cy="111766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3814" y="1750963"/>
              <a:ext cx="1617259" cy="228726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8954">
              <a:off x="5805328" y="2841937"/>
              <a:ext cx="854158" cy="120802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838" y="1050671"/>
              <a:ext cx="2708037" cy="2574957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930" y="1324616"/>
              <a:ext cx="2131829" cy="202706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21808">
              <a:off x="2179669" y="3326618"/>
              <a:ext cx="938562" cy="70392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5566">
              <a:off x="1960984" y="4155555"/>
              <a:ext cx="917634" cy="68822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87397">
              <a:off x="2790422" y="4367650"/>
              <a:ext cx="917634" cy="688226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3811734" y="4155555"/>
              <a:ext cx="659905" cy="572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481229" y="4155555"/>
              <a:ext cx="659905" cy="572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11734" y="4759140"/>
              <a:ext cx="659905" cy="572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481229" y="4766975"/>
              <a:ext cx="659905" cy="564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9738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700" y="0"/>
            <a:ext cx="9144000" cy="68770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77108" y="1461251"/>
            <a:ext cx="6488282" cy="41527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b="12698"/>
          <a:stretch/>
        </p:blipFill>
        <p:spPr>
          <a:xfrm>
            <a:off x="12700" y="5584420"/>
            <a:ext cx="9156700" cy="12926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5535" y="305072"/>
            <a:ext cx="8762536" cy="523220"/>
          </a:xfrm>
          <a:prstGeom prst="rect">
            <a:avLst/>
          </a:prstGeom>
          <a:ln w="3175">
            <a:noFill/>
          </a:ln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Цветовая </a:t>
            </a:r>
            <a:r>
              <a:rPr lang="ru-RU" sz="2800" b="1" i="1" dirty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схема проекта  «Звезда Победы</a:t>
            </a:r>
            <a:r>
              <a:rPr lang="ru-RU" sz="28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!»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080944" y="1640173"/>
            <a:ext cx="5020212" cy="3765325"/>
            <a:chOff x="1631288" y="1535333"/>
            <a:chExt cx="5020212" cy="3765325"/>
          </a:xfrm>
        </p:grpSpPr>
        <p:sp>
          <p:nvSpPr>
            <p:cNvPr id="9" name="Трапеция 8"/>
            <p:cNvSpPr/>
            <p:nvPr/>
          </p:nvSpPr>
          <p:spPr>
            <a:xfrm>
              <a:off x="3147920" y="3770308"/>
              <a:ext cx="2653989" cy="950418"/>
            </a:xfrm>
            <a:prstGeom prst="trapezoid">
              <a:avLst>
                <a:gd name="adj" fmla="val 37906"/>
              </a:avLst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88" t="33284" r="13229" b="31404"/>
            <a:stretch/>
          </p:blipFill>
          <p:spPr>
            <a:xfrm rot="21055319">
              <a:off x="2921901" y="2177762"/>
              <a:ext cx="2966224" cy="140505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" t="7819" r="5346" b="7675"/>
            <a:stretch/>
          </p:blipFill>
          <p:spPr>
            <a:xfrm>
              <a:off x="3095700" y="1535333"/>
              <a:ext cx="2877015" cy="270974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715" y="2470966"/>
              <a:ext cx="1503785" cy="209229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84" t="5877" r="24982" b="10214"/>
            <a:stretch/>
          </p:blipFill>
          <p:spPr>
            <a:xfrm rot="17423543">
              <a:off x="1891998" y="3233487"/>
              <a:ext cx="943681" cy="903737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84" t="5877" r="24982" b="10214"/>
            <a:stretch/>
          </p:blipFill>
          <p:spPr>
            <a:xfrm rot="15799429">
              <a:off x="1613182" y="4148854"/>
              <a:ext cx="855503" cy="8192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84" t="5877" r="24982" b="10214"/>
            <a:stretch/>
          </p:blipFill>
          <p:spPr>
            <a:xfrm rot="21193192">
              <a:off x="2764375" y="3941695"/>
              <a:ext cx="943681" cy="903737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3745108" y="4751402"/>
              <a:ext cx="659905" cy="54925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426851" y="4751091"/>
              <a:ext cx="659905" cy="54058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6838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700" y="0"/>
            <a:ext cx="9144000" cy="6877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b="12698"/>
          <a:stretch/>
        </p:blipFill>
        <p:spPr>
          <a:xfrm>
            <a:off x="12700" y="5675122"/>
            <a:ext cx="9156700" cy="120192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2" y="1273226"/>
            <a:ext cx="7492476" cy="45141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557" y="227756"/>
            <a:ext cx="8762536" cy="523220"/>
          </a:xfrm>
          <a:prstGeom prst="rect">
            <a:avLst/>
          </a:prstGeom>
          <a:ln w="3175">
            <a:noFill/>
          </a:ln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Визуализация проекта </a:t>
            </a:r>
            <a:r>
              <a:rPr lang="ru-RU" sz="2800" b="1" i="1" dirty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«Звезда Победы</a:t>
            </a:r>
            <a:r>
              <a:rPr lang="ru-RU" sz="2800" b="1" i="1" dirty="0" smtClean="0">
                <a:ln w="3175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!»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724171" y="1773921"/>
            <a:ext cx="5100997" cy="3765326"/>
            <a:chOff x="1631288" y="1535332"/>
            <a:chExt cx="5100997" cy="3765326"/>
          </a:xfrm>
        </p:grpSpPr>
        <p:sp>
          <p:nvSpPr>
            <p:cNvPr id="9" name="Трапеция 8"/>
            <p:cNvSpPr/>
            <p:nvPr/>
          </p:nvSpPr>
          <p:spPr>
            <a:xfrm>
              <a:off x="3147920" y="3770308"/>
              <a:ext cx="2653989" cy="950418"/>
            </a:xfrm>
            <a:prstGeom prst="trapezoid">
              <a:avLst>
                <a:gd name="adj" fmla="val 37906"/>
              </a:avLst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88" t="33284" r="13229" b="31404"/>
            <a:stretch/>
          </p:blipFill>
          <p:spPr>
            <a:xfrm rot="21055319">
              <a:off x="2921901" y="2177762"/>
              <a:ext cx="2966224" cy="140505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" t="7819" r="5346" b="7675"/>
            <a:stretch/>
          </p:blipFill>
          <p:spPr>
            <a:xfrm>
              <a:off x="3048903" y="1535332"/>
              <a:ext cx="2931490" cy="276105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500" y="2260584"/>
              <a:ext cx="1503785" cy="209229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84" t="5877" r="24982" b="10214"/>
            <a:stretch/>
          </p:blipFill>
          <p:spPr>
            <a:xfrm rot="17423543">
              <a:off x="1891998" y="3233487"/>
              <a:ext cx="943681" cy="903737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84" t="5877" r="24982" b="10214"/>
            <a:stretch/>
          </p:blipFill>
          <p:spPr>
            <a:xfrm rot="15799429">
              <a:off x="1613182" y="4148854"/>
              <a:ext cx="855503" cy="8192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84" t="5877" r="24982" b="10214"/>
            <a:stretch/>
          </p:blipFill>
          <p:spPr>
            <a:xfrm rot="21193192">
              <a:off x="2764375" y="3941695"/>
              <a:ext cx="943681" cy="903737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3745108" y="4751402"/>
              <a:ext cx="659905" cy="54925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426851" y="4751091"/>
              <a:ext cx="659905" cy="54058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2448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700" y="0"/>
            <a:ext cx="9144000" cy="68770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9547" y="2247090"/>
            <a:ext cx="8023005" cy="1015663"/>
          </a:xfrm>
          <a:prstGeom prst="rect">
            <a:avLst/>
          </a:prstGeom>
          <a:ln w="3175">
            <a:noFill/>
          </a:ln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6000" b="1" i="1" dirty="0" smtClean="0">
              <a:ln w="3175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" b="11949"/>
          <a:stretch/>
        </p:blipFill>
        <p:spPr>
          <a:xfrm>
            <a:off x="12700" y="4434933"/>
            <a:ext cx="9156700" cy="24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8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292</Words>
  <Application>Microsoft Office PowerPoint</Application>
  <PresentationFormat>Произвольный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творческой работе на тему: «Проект цветочного оформления  территории школы №17 г.Липецка»</dc:title>
  <dc:subject/>
  <dc:creator>Екатерина</dc:creator>
  <cp:keywords/>
  <cp:lastModifiedBy>Наталья</cp:lastModifiedBy>
  <cp:revision>31</cp:revision>
  <cp:lastPrinted>2025-03-18T08:12:05Z</cp:lastPrinted>
  <dcterms:modified xsi:type="dcterms:W3CDTF">2025-03-18T10:19:55Z</dcterms:modified>
</cp:coreProperties>
</file>